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B3DC-DB26-4B7E-847D-0B4D64D55AB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C23F-492C-496A-8A36-94FC4E517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0600" y="685800"/>
            <a:ext cx="7086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Supporting Breastfeeding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in Child Care Settings</a:t>
            </a:r>
          </a:p>
        </p:txBody>
      </p:sp>
      <p:pic>
        <p:nvPicPr>
          <p:cNvPr id="6" name="Content Placeholder 5" descr="LBC_logo_final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819400"/>
            <a:ext cx="1841986" cy="1722598"/>
          </a:xfrm>
        </p:spPr>
      </p:pic>
      <p:pic>
        <p:nvPicPr>
          <p:cNvPr id="7" name="Picture 6" descr="GNOBAC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590800"/>
            <a:ext cx="1985931" cy="2176463"/>
          </a:xfrm>
          <a:prstGeom prst="rect">
            <a:avLst/>
          </a:prstGeom>
        </p:spPr>
      </p:pic>
      <p:pic>
        <p:nvPicPr>
          <p:cNvPr id="8" name="Picture 7" descr="Childrens Hospital LOGO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876800"/>
            <a:ext cx="627888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0600" y="685800"/>
            <a:ext cx="7086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Supporting Breastfeeding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in Child Care Settings</a:t>
            </a:r>
          </a:p>
        </p:txBody>
      </p:sp>
      <p:pic>
        <p:nvPicPr>
          <p:cNvPr id="6" name="Content Placeholder 5" descr="LBC_logo_final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598" y="2514602"/>
            <a:ext cx="1737360" cy="1624755"/>
          </a:xfrm>
        </p:spPr>
      </p:pic>
      <p:pic>
        <p:nvPicPr>
          <p:cNvPr id="7" name="Picture 6" descr="GNOBAC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1" y="2362201"/>
            <a:ext cx="1645920" cy="1803831"/>
          </a:xfrm>
          <a:prstGeom prst="rect">
            <a:avLst/>
          </a:prstGeom>
        </p:spPr>
      </p:pic>
      <p:pic>
        <p:nvPicPr>
          <p:cNvPr id="8" name="Picture 7" descr="Childrens Hospital LOGO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495800"/>
            <a:ext cx="5486400" cy="113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6019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Insert Presenter’s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Supporting Breastfeeding  in Child Care Settings</vt:lpstr>
      <vt:lpstr>Supporting Breastfeeding  in Child Care Settings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Breastfeeding  in Child Care Centers</dc:title>
  <dc:creator>Valued Acer Customer</dc:creator>
  <cp:lastModifiedBy>Caitrin</cp:lastModifiedBy>
  <cp:revision>3</cp:revision>
  <dcterms:created xsi:type="dcterms:W3CDTF">2011-06-22T18:20:43Z</dcterms:created>
  <dcterms:modified xsi:type="dcterms:W3CDTF">2018-04-11T00:49:18Z</dcterms:modified>
</cp:coreProperties>
</file>